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70" r:id="rId5"/>
    <p:sldId id="267" r:id="rId6"/>
    <p:sldId id="264" r:id="rId7"/>
    <p:sldId id="269" r:id="rId8"/>
    <p:sldId id="268" r:id="rId9"/>
    <p:sldId id="257" r:id="rId10"/>
    <p:sldId id="258" r:id="rId11"/>
    <p:sldId id="281" r:id="rId12"/>
    <p:sldId id="259" r:id="rId13"/>
    <p:sldId id="280" r:id="rId14"/>
    <p:sldId id="279" r:id="rId15"/>
    <p:sldId id="285" r:id="rId16"/>
    <p:sldId id="283" r:id="rId17"/>
    <p:sldId id="282" r:id="rId18"/>
    <p:sldId id="271" r:id="rId19"/>
    <p:sldId id="272" r:id="rId20"/>
    <p:sldId id="276" r:id="rId21"/>
    <p:sldId id="278" r:id="rId22"/>
    <p:sldId id="261" r:id="rId23"/>
    <p:sldId id="284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81"/>
    <a:srgbClr val="27A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3DC94-25CB-4635-80AC-A1C72058121E}" v="3" dt="2025-06-08T09:17:00.420"/>
    <p1510:client id="{5122E60D-5B7E-41B7-9DF5-3997D5B4A9A1}" v="19" dt="2025-06-08T09:54:12.488"/>
    <p1510:client id="{AC51D070-E37F-4E08-B3FE-5EDD9132488E}" v="200" dt="2025-06-08T11:24:04.250"/>
    <p1510:client id="{C5EAF07A-BA3F-40D1-85B8-6289B20CF224}" v="173" dt="2025-06-08T09:45:20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081D6-DF87-4B23-A8CC-C7566B00B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49150E-6ABA-48A0-85D2-ECE9E54BD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DE43A-9C58-4B9D-8C35-A39623EB8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F0CAD-A56A-4CA5-8C5B-42BFCD588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8C3B6-B5FB-4106-9FCF-6792DA25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6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8585A-E375-4863-8D83-99601FF3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EA4AAB-7384-44E8-A5F6-5A97C85B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1B220-B64D-43BE-A070-1DE588C4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0CBC38-1078-405A-9FF7-E1E4DEF9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CF0AD-1D7C-4166-8248-B48E975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6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DBD190-2279-47F2-A13E-5B94665D4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635E73-1964-49A7-AA14-84C4EC6FB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F4B4D-062D-46D9-A224-5C3C9899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D9AD3-2B40-44BE-9AA0-85A574115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09ED2-1E15-4B20-9966-6DF40768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05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AD0E5-9C07-4D4A-AB53-EEBDEF64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71BCE-B3AD-43BD-9EA9-963AB6AF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91B6B-17EA-43E6-B081-2A586AB8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2BA79-82EF-4398-A3D8-AA359CCE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A85BD-C4B7-4E21-AC15-2E3C1F8E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8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040F6-2588-46F4-ADB7-BD0AE84D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69EE-1F3B-484A-9812-C88B2AE9C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832E1-AE23-4122-9A05-3499992C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84BC7-FA7F-4AF7-A372-C49ADC21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FCB33-76BC-408B-8845-E394E2F2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2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7F2B0-5998-432D-8CD6-A9D487C3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3CC09-DC67-4434-A22A-EADBDEAD1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E0DDAD-0048-4A69-B1BD-01118B347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0207D9-BC61-4635-8FC8-8469032A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FB218-3DC3-49FC-B76E-E2B4AAE0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AC349F-41B2-45B4-AB8F-87F57584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3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FB835-2853-43CB-8AC4-7C33888F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37579-54DC-4D5D-AC1F-1723C6861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5C2B02-EB14-44BF-AD77-6A407173C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6AB4A8-E0FB-4772-B5BF-8EECFAF88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4EE1B7-B552-4A2D-BED9-B6D0CC8B0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9541ED-5BEE-4065-9E00-C39F11B9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621B0-359E-4DD9-990C-58D59F83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003BA8-1E87-40CA-829F-80909681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51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AE2E-399E-45E2-BE25-39AAD829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7B578-5948-489A-A628-F029BBA8E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4F2DE-D55A-4031-8233-83B90728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505277-7CD3-4D78-9532-ED22071C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88F73F-4568-4003-8170-B23376CD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F002F7-EFB7-4A44-8024-7BBB873D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4CD43-D77D-4121-ADEA-51FCE927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8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1E240-95ED-4272-9A2B-50C003FD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E40F1-FE94-48D5-8EE8-8A208911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FC9BBB-22BC-483F-9D0C-F927A7145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82DBF-EB59-4C6E-9F9B-F627AFE9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BD8879-A244-41EF-87C1-1B6C53E7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B5F51C-21C8-4942-A6F2-91F2747B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E8DB0-F597-46FD-A55F-383D2A66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DF06FC-0718-42C7-B265-A2F51EDF6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505DBB-FF74-4371-AA7F-E75C765A0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6D40AC-E3A6-4C8F-80B0-019E86AF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DA50-EF5F-4C2D-9AB1-1F4FDE83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F5A08-7B4D-4C61-BDE6-01E52FA1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1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DD67AD-2EAF-4C9C-8EC9-C2694A64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0471FF-34FB-41C5-ACEC-EDB14D183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5A4FC-7907-4295-935E-7993CAC09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F4B31-1E89-435D-9C96-E07F770E91DD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FB2D7-877E-4F63-BAAF-371C846C4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52A04-378C-48F4-88BD-0441F74B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70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yoon3055/TeamProj_MusicStream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음원 스트리밍 사이트</a:t>
            </a:r>
            <a:b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‘’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060E88-1E0D-4145-BF69-4D8B1EE3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5435"/>
            <a:ext cx="9144000" cy="12361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–  </a:t>
            </a:r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김윤범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김지훈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이정민</a:t>
            </a:r>
          </a:p>
        </p:txBody>
      </p:sp>
    </p:spTree>
    <p:extLst>
      <p:ext uri="{BB962C8B-B14F-4D97-AF65-F5344CB8AC3E}">
        <p14:creationId xmlns:p14="http://schemas.microsoft.com/office/powerpoint/2010/main" val="1015096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구현 내용</a:t>
            </a:r>
          </a:p>
        </p:txBody>
      </p:sp>
      <p:sp>
        <p:nvSpPr>
          <p:cNvPr id="5" name="Google Shape;73;p10">
            <a:extLst>
              <a:ext uri="{FF2B5EF4-FFF2-40B4-BE49-F238E27FC236}">
                <a16:creationId xmlns:a16="http://schemas.microsoft.com/office/drawing/2014/main" id="{4C3C19E5-CD22-47E5-92AE-001EE7FDF398}"/>
              </a:ext>
            </a:extLst>
          </p:cNvPr>
          <p:cNvSpPr/>
          <p:nvPr/>
        </p:nvSpPr>
        <p:spPr>
          <a:xfrm>
            <a:off x="935799" y="1436911"/>
            <a:ext cx="4565113" cy="4875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 err="1">
                <a:latin typeface="Noto Sans KR Black" panose="020B0200000000000000" pitchFamily="50" charset="-127"/>
                <a:ea typeface="Noto Sans KR Black" panose="020B0200000000000000" pitchFamily="50" charset="-127"/>
                <a:cs typeface="Covered By Your Grace"/>
                <a:sym typeface="Covered By Your Grace"/>
              </a:rPr>
              <a:t>FrontEnd</a:t>
            </a:r>
            <a:endParaRPr lang="en-US" altLang="ko-KR" sz="2000" dirty="0">
              <a:latin typeface="Noto Sans KR Black" panose="020B0200000000000000" pitchFamily="50" charset="-127"/>
              <a:ea typeface="Noto Sans KR Black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메인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로그인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회원가입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플레이리스트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앨범 정보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마이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랭킹차트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기타 상세 페이지 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(~</a:t>
            </a:r>
            <a:r>
              <a:rPr lang="en-US" altLang="ko-KR" sz="20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ing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</p:txBody>
      </p:sp>
      <p:sp>
        <p:nvSpPr>
          <p:cNvPr id="8" name="Google Shape;73;p10">
            <a:extLst>
              <a:ext uri="{FF2B5EF4-FFF2-40B4-BE49-F238E27FC236}">
                <a16:creationId xmlns:a16="http://schemas.microsoft.com/office/drawing/2014/main" id="{7FC909DD-A35C-4FE2-B19B-D8D1196374CA}"/>
              </a:ext>
            </a:extLst>
          </p:cNvPr>
          <p:cNvSpPr/>
          <p:nvPr/>
        </p:nvSpPr>
        <p:spPr>
          <a:xfrm>
            <a:off x="6691088" y="1436911"/>
            <a:ext cx="4565113" cy="4875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 err="1">
                <a:latin typeface="Noto Sans KR Black" panose="020B0200000000000000" pitchFamily="50" charset="-127"/>
                <a:ea typeface="Noto Sans KR Black" panose="020B0200000000000000" pitchFamily="50" charset="-127"/>
                <a:cs typeface="Covered By Your Grace"/>
                <a:sym typeface="Covered By Your Grace"/>
              </a:rPr>
              <a:t>BackEnd</a:t>
            </a:r>
            <a:endParaRPr lang="en-US" altLang="ko-KR" sz="2000" b="1" dirty="0">
              <a:latin typeface="Noto Sans KR Black" panose="020B0200000000000000" pitchFamily="50" charset="-127"/>
              <a:ea typeface="Noto Sans KR Black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로그인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회원가입 로직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연동 완료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JWT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토큰 활용 보안 로직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연동 완료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비밀번호 찾기 로직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플레이리스트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재생기록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추천음악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구독제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 시스템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기타 상세 기능 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(~</a:t>
            </a:r>
            <a:r>
              <a:rPr lang="en-US" altLang="ko-KR" sz="20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ing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296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FrontEnd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03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메인페이지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938A3-BB5A-4F60-9147-F232356AB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1436994"/>
            <a:ext cx="10346266" cy="4925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5ECBDF-06F6-45CE-A569-E24630765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1491678"/>
            <a:ext cx="10346266" cy="48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6CDF7-9A61-46E9-969A-09E48BE60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99" y="1566333"/>
            <a:ext cx="9402802" cy="4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2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내 프로필 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CFA78E-4891-4450-995B-A4DF7197D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1273668"/>
            <a:ext cx="10701866" cy="5038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A8F3A2-7B49-4C50-A5CD-5093CA471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1274833"/>
            <a:ext cx="10701866" cy="50555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5AE75D-6A88-4DCE-A95D-ECF32E287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1293071"/>
            <a:ext cx="10701866" cy="53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랭킹차트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18E5CB-FF6E-473B-AEA1-2E3AA26A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507066"/>
            <a:ext cx="9733018" cy="4588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7AFDD-9FCA-4AE3-A509-2286388AD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507066"/>
            <a:ext cx="9733018" cy="4588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CD7799-F074-4DA8-A4C4-D9B63E317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507066"/>
            <a:ext cx="9733018" cy="45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73" y="555086"/>
            <a:ext cx="9939854" cy="52374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구독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B033B4-5B3F-4EC5-9948-4D382744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59" y="1579718"/>
            <a:ext cx="9939868" cy="4721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644E6A-2FC8-4E2A-9982-A2D958AC5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0" y="1597008"/>
            <a:ext cx="9939866" cy="4705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E8A0FB-7ACC-4F9D-9330-947796734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0" y="1566344"/>
            <a:ext cx="9939866" cy="46800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C4316D-DA87-4CC3-A36D-D438B4769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0" y="1565171"/>
            <a:ext cx="9939866" cy="46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BackEnd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73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보안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및 회원가입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프론트연동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完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7" name="토큰, 회원가입, 로그인">
            <a:hlinkClick r:id="" action="ppaction://media"/>
            <a:extLst>
              <a:ext uri="{FF2B5EF4-FFF2-40B4-BE49-F238E27FC236}">
                <a16:creationId xmlns:a16="http://schemas.microsoft.com/office/drawing/2014/main" id="{E84AD8D7-E707-4512-925B-BB5FF4FA4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6373" y="1587483"/>
            <a:ext cx="7839254" cy="4212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053A92-A78B-4FA1-803D-7B59E1FEA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66" y="1351019"/>
            <a:ext cx="7384868" cy="4539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C04693-532F-459C-8657-EED6C8901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66" y="1351019"/>
            <a:ext cx="7384868" cy="4529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414AB3-F66C-4AC4-90FF-91810ACCF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9" y="2652604"/>
            <a:ext cx="10145541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부가기능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프론트연동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妖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757D584-233C-4345-B598-53F767BDF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22801"/>
              </p:ext>
            </p:extLst>
          </p:nvPr>
        </p:nvGraphicFramePr>
        <p:xfrm>
          <a:off x="618423" y="1850580"/>
          <a:ext cx="10955157" cy="345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977">
                  <a:extLst>
                    <a:ext uri="{9D8B030D-6E8A-4147-A177-3AD203B41FA5}">
                      <a16:colId xmlns:a16="http://schemas.microsoft.com/office/drawing/2014/main" val="575741306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1486884380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4004616639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4123745513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2486927915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2502542849"/>
                    </a:ext>
                  </a:extLst>
                </a:gridCol>
              </a:tblGrid>
              <a:tr h="482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History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재생기록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Interaction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좋아요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신고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Recommendation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추천 음악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Subscription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Playlist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재생목록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685865"/>
                  </a:ext>
                </a:extLst>
              </a:tr>
              <a:tr h="29081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재생 기록 생성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전체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최근 </a:t>
                      </a:r>
                      <a:r>
                        <a:rPr lang="ko-KR" altLang="en-US" sz="1200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Ｎ개</a:t>
                      </a: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곡 별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기간 내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CRUD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토글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방식 차용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 신고 기능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 음악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별 추천 목록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곡 별 추천 목록 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익명 추천 목록 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구독제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구독 플랜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구독 시작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 표기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재생목록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재생목록 상세조회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트랙 추가 기능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트랙 목록 상세조회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비공개 전환 가능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 재생목록 검색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 증가 기능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토글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방식 차용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9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8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19699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43852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171DE-CAE8-43F7-66AE-5B026F35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D2506-69CA-3C70-E0C9-1521E7EE1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Q&amp;A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866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1172262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후기</a:t>
            </a:r>
          </a:p>
        </p:txBody>
      </p:sp>
      <p:sp>
        <p:nvSpPr>
          <p:cNvPr id="6" name="Google Shape;73;p10">
            <a:extLst>
              <a:ext uri="{FF2B5EF4-FFF2-40B4-BE49-F238E27FC236}">
                <a16:creationId xmlns:a16="http://schemas.microsoft.com/office/drawing/2014/main" id="{E0B6593B-7A5F-4104-B195-77B995CD4CB7}"/>
              </a:ext>
            </a:extLst>
          </p:cNvPr>
          <p:cNvSpPr/>
          <p:nvPr/>
        </p:nvSpPr>
        <p:spPr>
          <a:xfrm>
            <a:off x="8698781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7" name="Google Shape;73;p10">
            <a:extLst>
              <a:ext uri="{FF2B5EF4-FFF2-40B4-BE49-F238E27FC236}">
                <a16:creationId xmlns:a16="http://schemas.microsoft.com/office/drawing/2014/main" id="{A67E41E9-8DCC-48C7-BBD8-E25089C5202A}"/>
              </a:ext>
            </a:extLst>
          </p:cNvPr>
          <p:cNvSpPr/>
          <p:nvPr/>
        </p:nvSpPr>
        <p:spPr>
          <a:xfrm>
            <a:off x="4549833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8" name="Google Shape;73;p10">
            <a:extLst>
              <a:ext uri="{FF2B5EF4-FFF2-40B4-BE49-F238E27FC236}">
                <a16:creationId xmlns:a16="http://schemas.microsoft.com/office/drawing/2014/main" id="{4DCB4176-E9A2-463B-A851-08808C6C9D2E}"/>
              </a:ext>
            </a:extLst>
          </p:cNvPr>
          <p:cNvSpPr/>
          <p:nvPr/>
        </p:nvSpPr>
        <p:spPr>
          <a:xfrm>
            <a:off x="400885" y="1274617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92395F-CF11-4F89-A703-ECE27AF73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10" y="1554026"/>
            <a:ext cx="2108780" cy="2811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C14AA-7240-4199-B856-2FE0A393F483}"/>
              </a:ext>
            </a:extLst>
          </p:cNvPr>
          <p:cNvSpPr txBox="1"/>
          <p:nvPr/>
        </p:nvSpPr>
        <p:spPr>
          <a:xfrm>
            <a:off x="819293" y="4490199"/>
            <a:ext cx="22555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김지훈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DD30A-E90E-45C2-8CDA-51B78D7F3527}"/>
              </a:ext>
            </a:extLst>
          </p:cNvPr>
          <p:cNvSpPr txBox="1"/>
          <p:nvPr/>
        </p:nvSpPr>
        <p:spPr>
          <a:xfrm>
            <a:off x="4968242" y="4480963"/>
            <a:ext cx="22555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김윤범</a:t>
            </a:r>
            <a:r>
              <a:rPr lang="en-US" altLang="ko-KR" b="1" dirty="0"/>
              <a:t>_</a:t>
            </a:r>
            <a:r>
              <a:rPr lang="ko-KR" altLang="en-US" b="1" dirty="0"/>
              <a:t>팀장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57265-8794-473E-BDF9-4520AADD74C7}"/>
              </a:ext>
            </a:extLst>
          </p:cNvPr>
          <p:cNvSpPr txBox="1"/>
          <p:nvPr/>
        </p:nvSpPr>
        <p:spPr>
          <a:xfrm>
            <a:off x="9117189" y="4490199"/>
            <a:ext cx="225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이정민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5E607-3E2C-43B7-9C2E-D09EDD1E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7" y="1564274"/>
            <a:ext cx="2177907" cy="2801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91832-1DEC-4771-B725-38A317E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57" y="1554026"/>
            <a:ext cx="2108779" cy="28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51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3;p10">
            <a:extLst>
              <a:ext uri="{FF2B5EF4-FFF2-40B4-BE49-F238E27FC236}">
                <a16:creationId xmlns:a16="http://schemas.microsoft.com/office/drawing/2014/main" id="{E8E12146-6953-4C68-9512-91980E75D03E}"/>
              </a:ext>
            </a:extLst>
          </p:cNvPr>
          <p:cNvSpPr/>
          <p:nvPr/>
        </p:nvSpPr>
        <p:spPr>
          <a:xfrm>
            <a:off x="3943522" y="370115"/>
            <a:ext cx="4304955" cy="148408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１조 － </a:t>
            </a:r>
            <a:r>
              <a:rPr lang="ko-KR" altLang="en-US" sz="2000" dirty="0" err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자바스틱</a:t>
            </a:r>
            <a:r>
              <a:rPr lang="en-US" altLang="ko-KR" sz="20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3</a:t>
            </a:r>
          </a:p>
          <a:p>
            <a:pPr lvl="0" algn="ctr"/>
            <a:r>
              <a:rPr lang="en-US" altLang="ko-KR" sz="900" u="sng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Covered By Your Grace"/>
                <a:sym typeface="Covered By Your Grace"/>
                <a:hlinkClick r:id="rId4"/>
              </a:rPr>
              <a:t>https://github.com/yoon3055/TeamProj_MusicStreaming</a:t>
            </a:r>
            <a:endParaRPr lang="ko-KR" altLang="en-US" sz="900" u="sng" dirty="0">
              <a:latin typeface="Noto Sans KR Light" panose="020B0200000000000000" pitchFamily="50" charset="-127"/>
              <a:ea typeface="Noto Sans KR Light" panose="020B0200000000000000" pitchFamily="50" charset="-127"/>
              <a:cs typeface="Covered By Your Grace"/>
              <a:sym typeface="Covered By Your Gr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  <a:cs typeface="Covered By Your Grace"/>
              <a:sym typeface="Covered By Your Gr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여러가지 </a:t>
            </a:r>
            <a:r>
              <a:rPr lang="ko-KR" altLang="en-US" sz="1300" dirty="0" err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구독제</a:t>
            </a:r>
            <a:r>
              <a:rPr lang="en-US" altLang="ko-KR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다양한 컨텐츠</a:t>
            </a:r>
            <a:r>
              <a:rPr lang="en-US" altLang="ko-KR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음원 스트리밍 사이트</a:t>
            </a:r>
            <a:endParaRPr lang="ko-KR" altLang="en-US" sz="4800" dirty="0">
              <a:latin typeface="Covered By Your Grace"/>
              <a:ea typeface="Covered By Your Grace"/>
              <a:cs typeface="Covered By Your Grace"/>
              <a:sym typeface="Covered By Your Grace"/>
            </a:endParaRPr>
          </a:p>
        </p:txBody>
      </p:sp>
      <p:pic>
        <p:nvPicPr>
          <p:cNvPr id="2" name="250626_final_1조_자바스틱4 주제가">
            <a:hlinkClick r:id="" action="ppaction://media"/>
            <a:extLst>
              <a:ext uri="{FF2B5EF4-FFF2-40B4-BE49-F238E27FC236}">
                <a16:creationId xmlns:a16="http://schemas.microsoft.com/office/drawing/2014/main" id="{452B066E-87F6-4D3B-8D1B-C88609FD7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84" y="6035675"/>
            <a:ext cx="609600" cy="609600"/>
          </a:xfrm>
          <a:prstGeom prst="rect">
            <a:avLst/>
          </a:prstGeom>
        </p:spPr>
      </p:pic>
      <p:sp>
        <p:nvSpPr>
          <p:cNvPr id="5" name="Google Shape;73;p10">
            <a:extLst>
              <a:ext uri="{FF2B5EF4-FFF2-40B4-BE49-F238E27FC236}">
                <a16:creationId xmlns:a16="http://schemas.microsoft.com/office/drawing/2014/main" id="{E402B6CF-FB55-43B8-B30D-AA7D4779933C}"/>
              </a:ext>
            </a:extLst>
          </p:cNvPr>
          <p:cNvSpPr/>
          <p:nvPr/>
        </p:nvSpPr>
        <p:spPr>
          <a:xfrm>
            <a:off x="1415299" y="2254099"/>
            <a:ext cx="9565967" cy="4086376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numCol="2" anchor="ctr" anchorCtr="0">
            <a:noAutofit/>
          </a:bodyPr>
          <a:lstStyle/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 콘솔 창에 띄운 </a:t>
            </a:r>
            <a:r>
              <a:rPr lang="en-US" altLang="ko-KR" sz="1200" dirty="0"/>
              <a:t>'Hello, World!' </a:t>
            </a:r>
            <a:r>
              <a:rPr lang="ko-KR" altLang="en-US" sz="1200" dirty="0"/>
              <a:t>설렘 안고 시작하는 코딩</a:t>
            </a:r>
            <a:br>
              <a:rPr lang="ko-KR" altLang="en-US" sz="1200" dirty="0"/>
            </a:br>
            <a:r>
              <a:rPr lang="ko-KR" altLang="en-US" sz="1200" dirty="0"/>
              <a:t>태그 하나하나 정성 들여 쌓아 올릴 나만의 웹 페이지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단조로운 흑백 화면</a:t>
            </a:r>
            <a:r>
              <a:rPr lang="en-US" altLang="ko-KR" sz="1200" dirty="0"/>
              <a:t>, </a:t>
            </a:r>
            <a:r>
              <a:rPr lang="ko-KR" altLang="en-US" sz="1200" dirty="0"/>
              <a:t>컬러 입혀 생기를 불어넣어</a:t>
            </a:r>
            <a:br>
              <a:rPr lang="ko-KR" altLang="en-US" sz="1200" dirty="0"/>
            </a:br>
            <a:r>
              <a:rPr lang="ko-KR" altLang="en-US" sz="1200" dirty="0"/>
              <a:t>데이터 흐름 연결하고</a:t>
            </a:r>
            <a:r>
              <a:rPr lang="en-US" altLang="ko-KR" sz="1200" dirty="0"/>
              <a:t>, </a:t>
            </a:r>
            <a:r>
              <a:rPr lang="ko-KR" altLang="en-US" sz="1200" dirty="0"/>
              <a:t>서버 구축 꿈을 펼친다</a:t>
            </a:r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함께 만들어갈 우리</a:t>
            </a:r>
            <a:r>
              <a:rPr lang="en-US" altLang="ko-KR" sz="1200" dirty="0"/>
              <a:t>, </a:t>
            </a:r>
            <a:r>
              <a:rPr lang="ko-KR" altLang="en-US" sz="1200" dirty="0"/>
              <a:t>땀과 노력</a:t>
            </a:r>
            <a:r>
              <a:rPr lang="en-US" altLang="ko-KR" sz="1200" dirty="0"/>
              <a:t>, </a:t>
            </a:r>
            <a:r>
              <a:rPr lang="ko-KR" altLang="en-US" sz="1200" dirty="0"/>
              <a:t>열정으로 빛나는 미래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에러 코드</a:t>
            </a:r>
            <a:r>
              <a:rPr lang="en-US" altLang="ko-KR" sz="1200" dirty="0"/>
              <a:t>, </a:t>
            </a:r>
            <a:r>
              <a:rPr lang="ko-KR" altLang="en-US" sz="1200" dirty="0"/>
              <a:t>난관 앞에 좌절 말고</a:t>
            </a:r>
            <a:r>
              <a:rPr lang="en-US" altLang="ko-KR" sz="1200" dirty="0"/>
              <a:t>, </a:t>
            </a:r>
            <a:r>
              <a:rPr lang="ko-KR" altLang="en-US" sz="1200" dirty="0"/>
              <a:t>함께 머리 맞대고 해결해 나가리</a:t>
            </a:r>
            <a:br>
              <a:rPr lang="ko-KR" altLang="en-US" sz="1200" dirty="0"/>
            </a:b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객체지향 설계하며</a:t>
            </a:r>
            <a:r>
              <a:rPr lang="en-US" altLang="ko-KR" sz="1200" dirty="0"/>
              <a:t>, </a:t>
            </a:r>
            <a:r>
              <a:rPr lang="ko-KR" altLang="en-US" sz="1200" dirty="0"/>
              <a:t>코드 재사용 효율 높여</a:t>
            </a:r>
            <a:br>
              <a:rPr lang="ko-KR" altLang="en-US" sz="1200" dirty="0"/>
            </a:br>
            <a:r>
              <a:rPr lang="ko-KR" altLang="en-US" sz="1200" dirty="0"/>
              <a:t>반응형 웹 구현하며</a:t>
            </a:r>
            <a:r>
              <a:rPr lang="en-US" altLang="ko-KR" sz="1200" dirty="0"/>
              <a:t>, </a:t>
            </a:r>
            <a:r>
              <a:rPr lang="ko-KR" altLang="en-US" sz="1200" dirty="0"/>
              <a:t>어떤 </a:t>
            </a:r>
            <a:r>
              <a:rPr lang="ko-KR" altLang="en-US" sz="1200" dirty="0" err="1"/>
              <a:t>기기든</a:t>
            </a:r>
            <a:r>
              <a:rPr lang="ko-KR" altLang="en-US" sz="1200" dirty="0"/>
              <a:t> 문제없이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애니메이션 효과 더해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경험 풍요롭게</a:t>
            </a:r>
            <a:br>
              <a:rPr lang="ko-KR" altLang="en-US" sz="1200" dirty="0"/>
            </a:br>
            <a:r>
              <a:rPr lang="en-US" altLang="ko-KR" sz="1200" dirty="0"/>
              <a:t>API </a:t>
            </a:r>
            <a:r>
              <a:rPr lang="ko-KR" altLang="en-US" sz="1200" dirty="0"/>
              <a:t>설계하고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데이터베이스 연결하여</a:t>
            </a:r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함께 만들어갈 우리</a:t>
            </a:r>
            <a:r>
              <a:rPr lang="en-US" altLang="ko-KR" sz="1200" dirty="0"/>
              <a:t>, </a:t>
            </a:r>
            <a:r>
              <a:rPr lang="ko-KR" altLang="en-US" sz="1200" dirty="0"/>
              <a:t>땀과 노력</a:t>
            </a:r>
            <a:r>
              <a:rPr lang="en-US" altLang="ko-KR" sz="1200" dirty="0"/>
              <a:t>, </a:t>
            </a:r>
            <a:r>
              <a:rPr lang="ko-KR" altLang="en-US" sz="1200" dirty="0"/>
              <a:t>열정으로 빛나는 미래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밤샘 코딩</a:t>
            </a:r>
            <a:r>
              <a:rPr lang="en-US" altLang="ko-KR" sz="1200" dirty="0"/>
              <a:t>, </a:t>
            </a:r>
            <a:r>
              <a:rPr lang="ko-KR" altLang="en-US" sz="1200" dirty="0"/>
              <a:t>지쳐 쓰러질 때도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동료들과 격려하며 다시 일어서리</a:t>
            </a: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 스프링 부트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톰캣</a:t>
            </a:r>
            <a:r>
              <a:rPr lang="ko-KR" altLang="en-US" sz="1200" dirty="0"/>
              <a:t> 서버</a:t>
            </a:r>
            <a:r>
              <a:rPr lang="en-US" altLang="ko-KR" sz="1200" dirty="0"/>
              <a:t>, </a:t>
            </a:r>
            <a:r>
              <a:rPr lang="ko-KR" altLang="en-US" sz="1200" dirty="0"/>
              <a:t>척척 셋팅 완료</a:t>
            </a:r>
            <a:br>
              <a:rPr lang="ko-KR" altLang="en-US" sz="1200" dirty="0"/>
            </a:br>
            <a:r>
              <a:rPr lang="ko-KR" altLang="en-US" sz="1200" dirty="0"/>
              <a:t>완성된 웹 페이지</a:t>
            </a:r>
            <a:r>
              <a:rPr lang="en-US" altLang="ko-KR" sz="1200" dirty="0"/>
              <a:t>, </a:t>
            </a:r>
            <a:r>
              <a:rPr lang="ko-KR" altLang="en-US" sz="1200" dirty="0"/>
              <a:t>세상 향해 뽐내 보리라</a:t>
            </a:r>
            <a:br>
              <a:rPr lang="ko-KR" altLang="en-US" sz="1200" dirty="0"/>
            </a:br>
            <a:r>
              <a:rPr lang="ko-KR" altLang="en-US" sz="1200" dirty="0"/>
              <a:t>세련된 디자인</a:t>
            </a:r>
            <a:r>
              <a:rPr lang="en-US" altLang="ko-KR" sz="1200" dirty="0"/>
              <a:t>, </a:t>
            </a:r>
            <a:r>
              <a:rPr lang="ko-KR" altLang="en-US" sz="1200" dirty="0"/>
              <a:t>모두의 시선 사로잡으리</a:t>
            </a:r>
            <a:br>
              <a:rPr lang="ko-KR" altLang="en-US" sz="1200" dirty="0"/>
            </a:br>
            <a:r>
              <a:rPr lang="ko-KR" altLang="en-US" sz="1200" dirty="0"/>
              <a:t>트래픽 몰려와도</a:t>
            </a:r>
            <a:r>
              <a:rPr lang="en-US" altLang="ko-KR" sz="1200" dirty="0"/>
              <a:t>, </a:t>
            </a:r>
            <a:r>
              <a:rPr lang="ko-KR" altLang="en-US" sz="1200" dirty="0"/>
              <a:t>끄떡없는 튼튼한 서버</a:t>
            </a: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함께 만들어갈 우리</a:t>
            </a:r>
            <a:r>
              <a:rPr lang="en-US" altLang="ko-KR" sz="1200" dirty="0"/>
              <a:t>, </a:t>
            </a:r>
            <a:r>
              <a:rPr lang="ko-KR" altLang="en-US" sz="1200" dirty="0"/>
              <a:t>땀과 노력</a:t>
            </a:r>
            <a:r>
              <a:rPr lang="en-US" altLang="ko-KR" sz="1200" dirty="0"/>
              <a:t>, </a:t>
            </a:r>
            <a:r>
              <a:rPr lang="ko-KR" altLang="en-US" sz="1200" dirty="0"/>
              <a:t>열정으로 빛나는 미래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우리의 꿈 담아</a:t>
            </a:r>
            <a:r>
              <a:rPr lang="en-US" altLang="ko-KR" sz="1200" dirty="0"/>
              <a:t>, </a:t>
            </a:r>
            <a:r>
              <a:rPr lang="ko-KR" altLang="en-US" sz="1200" dirty="0"/>
              <a:t>세상 밝히는 빛이 되리</a:t>
            </a:r>
            <a:endParaRPr lang="en-US" altLang="ko-KR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새로운 도전을 향해</a:t>
            </a:r>
            <a:r>
              <a:rPr lang="en-US" altLang="ko-KR" sz="1200" dirty="0"/>
              <a:t>, </a:t>
            </a:r>
            <a:r>
              <a:rPr lang="ko-KR" altLang="en-US" sz="1200" dirty="0"/>
              <a:t>멈추지 않는 엔진</a:t>
            </a:r>
            <a:r>
              <a:rPr lang="en-US" altLang="ko-KR" sz="1200" dirty="0"/>
              <a:t>, </a:t>
            </a:r>
            <a:r>
              <a:rPr lang="ko-KR" altLang="en-US" sz="1200" dirty="0"/>
              <a:t>우리 함께 달려가리</a:t>
            </a:r>
          </a:p>
          <a:p>
            <a:pPr lvl="0" algn="ctr">
              <a:lnSpc>
                <a:spcPts val="1800"/>
              </a:lnSpc>
            </a:pPr>
            <a:br>
              <a:rPr lang="ko-KR" altLang="en-US" sz="1200" dirty="0"/>
            </a:br>
            <a:r>
              <a:rPr lang="ko-KR" altLang="en-US" sz="1200" dirty="0"/>
              <a:t> </a:t>
            </a: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영원하리</a:t>
            </a:r>
            <a:r>
              <a:rPr lang="en-US" altLang="ko-KR" sz="1200" dirty="0"/>
              <a:t>!</a:t>
            </a:r>
            <a:endParaRPr lang="ko-KR" altLang="en-US" sz="12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BC3C1-3AD8-45BF-B942-A5628CDB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4" y="2011286"/>
            <a:ext cx="5852922" cy="457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553FC-FF7C-4EB4-98CC-2D84607A4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68" y="2011285"/>
            <a:ext cx="485152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8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팀원소개</a:t>
            </a:r>
          </a:p>
        </p:txBody>
      </p:sp>
      <p:sp>
        <p:nvSpPr>
          <p:cNvPr id="6" name="Google Shape;73;p10">
            <a:extLst>
              <a:ext uri="{FF2B5EF4-FFF2-40B4-BE49-F238E27FC236}">
                <a16:creationId xmlns:a16="http://schemas.microsoft.com/office/drawing/2014/main" id="{E0B6593B-7A5F-4104-B195-77B995CD4CB7}"/>
              </a:ext>
            </a:extLst>
          </p:cNvPr>
          <p:cNvSpPr/>
          <p:nvPr/>
        </p:nvSpPr>
        <p:spPr>
          <a:xfrm>
            <a:off x="8698781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7" name="Google Shape;73;p10">
            <a:extLst>
              <a:ext uri="{FF2B5EF4-FFF2-40B4-BE49-F238E27FC236}">
                <a16:creationId xmlns:a16="http://schemas.microsoft.com/office/drawing/2014/main" id="{A67E41E9-8DCC-48C7-BBD8-E25089C5202A}"/>
              </a:ext>
            </a:extLst>
          </p:cNvPr>
          <p:cNvSpPr/>
          <p:nvPr/>
        </p:nvSpPr>
        <p:spPr>
          <a:xfrm>
            <a:off x="4549833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8" name="Google Shape;73;p10">
            <a:extLst>
              <a:ext uri="{FF2B5EF4-FFF2-40B4-BE49-F238E27FC236}">
                <a16:creationId xmlns:a16="http://schemas.microsoft.com/office/drawing/2014/main" id="{4DCB4176-E9A2-463B-A851-08808C6C9D2E}"/>
              </a:ext>
            </a:extLst>
          </p:cNvPr>
          <p:cNvSpPr/>
          <p:nvPr/>
        </p:nvSpPr>
        <p:spPr>
          <a:xfrm>
            <a:off x="400885" y="1274617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92395F-CF11-4F89-A703-ECE27AF73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10" y="1554026"/>
            <a:ext cx="2108780" cy="2811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C14AA-7240-4199-B856-2FE0A393F483}"/>
              </a:ext>
            </a:extLst>
          </p:cNvPr>
          <p:cNvSpPr txBox="1"/>
          <p:nvPr/>
        </p:nvSpPr>
        <p:spPr>
          <a:xfrm>
            <a:off x="819293" y="4490199"/>
            <a:ext cx="22555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김지훈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백엔드</a:t>
            </a:r>
            <a:r>
              <a:rPr lang="ko-KR" altLang="en-US" sz="1600" dirty="0"/>
              <a:t> 로직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JWT </a:t>
            </a:r>
            <a:r>
              <a:rPr lang="ko-KR" altLang="en-US" sz="1600" dirty="0"/>
              <a:t>토큰 기반 로그인</a:t>
            </a:r>
            <a:r>
              <a:rPr lang="en-US" altLang="ko-KR" sz="1600" dirty="0"/>
              <a:t> </a:t>
            </a:r>
            <a:r>
              <a:rPr lang="ko-KR" altLang="en-US" sz="1600" dirty="0"/>
              <a:t>시스템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백엔드</a:t>
            </a:r>
            <a:r>
              <a:rPr lang="ko-KR" altLang="en-US" sz="1600" dirty="0"/>
              <a:t> 프론트 연동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DD30A-E90E-45C2-8CDA-51B78D7F3527}"/>
              </a:ext>
            </a:extLst>
          </p:cNvPr>
          <p:cNvSpPr txBox="1"/>
          <p:nvPr/>
        </p:nvSpPr>
        <p:spPr>
          <a:xfrm>
            <a:off x="4968242" y="4480963"/>
            <a:ext cx="22555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김윤범</a:t>
            </a:r>
            <a:r>
              <a:rPr lang="en-US" altLang="ko-KR" b="1" dirty="0"/>
              <a:t>_</a:t>
            </a:r>
            <a:r>
              <a:rPr lang="ko-KR" altLang="en-US" b="1" dirty="0"/>
              <a:t>팀장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프로젝트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백엔드</a:t>
            </a:r>
            <a:r>
              <a:rPr lang="ko-KR" altLang="en-US" sz="1600" dirty="0"/>
              <a:t> 로직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API </a:t>
            </a:r>
            <a:r>
              <a:rPr lang="ko-KR" altLang="en-US" sz="1600" dirty="0"/>
              <a:t>매핑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도커</a:t>
            </a:r>
            <a:r>
              <a:rPr lang="ko-KR" altLang="en-US" sz="1600" dirty="0"/>
              <a:t> 기반 배포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57265-8794-473E-BDF9-4520AADD74C7}"/>
              </a:ext>
            </a:extLst>
          </p:cNvPr>
          <p:cNvSpPr txBox="1"/>
          <p:nvPr/>
        </p:nvSpPr>
        <p:spPr>
          <a:xfrm>
            <a:off x="9117189" y="4490199"/>
            <a:ext cx="22555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이정민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프론트엔드</a:t>
            </a:r>
            <a:r>
              <a:rPr lang="ko-KR" altLang="en-US" sz="1600" dirty="0"/>
              <a:t>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CSS5</a:t>
            </a:r>
            <a:r>
              <a:rPr lang="ko-KR" altLang="en-US" sz="1600" dirty="0"/>
              <a:t>기반 </a:t>
            </a:r>
            <a:r>
              <a:rPr lang="ko-KR" altLang="en-US" sz="1600" dirty="0" err="1"/>
              <a:t>프론트엔드</a:t>
            </a:r>
            <a:r>
              <a:rPr lang="ko-KR" altLang="en-US" sz="1600" dirty="0"/>
              <a:t> 디자인 및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발표 자료 준비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5E607-3E2C-43B7-9C2E-D09EDD1E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7" y="1564274"/>
            <a:ext cx="2177907" cy="2801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91832-1DEC-4771-B725-38A317E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57" y="1554026"/>
            <a:ext cx="2108779" cy="28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A184F-F0C1-4A81-B379-B0BBA8D31B52}"/>
              </a:ext>
            </a:extLst>
          </p:cNvPr>
          <p:cNvSpPr txBox="1"/>
          <p:nvPr/>
        </p:nvSpPr>
        <p:spPr>
          <a:xfrm>
            <a:off x="3687234" y="2413337"/>
            <a:ext cx="48725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세련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된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UI/UX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애플뮤직</a:t>
            </a:r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스포티파이의 </a:t>
            </a:r>
            <a:r>
              <a:rPr lang="ko-KR" altLang="ko-KR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추천 음악 기능</a:t>
            </a:r>
            <a:endParaRPr lang="en-US" altLang="ko-KR" sz="2000" b="1" dirty="0">
              <a:solidFill>
                <a:schemeClr val="bg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세련된 </a:t>
            </a:r>
            <a:r>
              <a:rPr lang="ko-KR" altLang="en-US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감성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컨텐츠 </a:t>
            </a:r>
            <a:r>
              <a:rPr lang="ko-KR" altLang="ko-KR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접근성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모두 담을 수 있는 음원 스트리밍 사이트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064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개발설계</a:t>
            </a:r>
          </a:p>
        </p:txBody>
      </p:sp>
    </p:spTree>
    <p:extLst>
      <p:ext uri="{BB962C8B-B14F-4D97-AF65-F5344CB8AC3E}">
        <p14:creationId xmlns:p14="http://schemas.microsoft.com/office/powerpoint/2010/main" val="54798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개발일정</a:t>
            </a:r>
          </a:p>
        </p:txBody>
      </p:sp>
      <p:sp>
        <p:nvSpPr>
          <p:cNvPr id="29" name="Google Shape;73;p10">
            <a:extLst>
              <a:ext uri="{FF2B5EF4-FFF2-40B4-BE49-F238E27FC236}">
                <a16:creationId xmlns:a16="http://schemas.microsoft.com/office/drawing/2014/main" id="{9FA533A1-CCAE-43C1-9CC9-6223E84DC279}"/>
              </a:ext>
            </a:extLst>
          </p:cNvPr>
          <p:cNvSpPr/>
          <p:nvPr/>
        </p:nvSpPr>
        <p:spPr>
          <a:xfrm>
            <a:off x="2768600" y="1051076"/>
            <a:ext cx="6688668" cy="5625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3BD40F-C968-4306-A33E-88BB023E1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6" y="1736620"/>
            <a:ext cx="4663440" cy="4322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3A499B-E3EF-4C94-95A9-B7A8FAB9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84" y="1486684"/>
            <a:ext cx="4675632" cy="48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개발환경 및 기술</a:t>
            </a: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BE407E59-456B-4A5D-8124-0DC943238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54397"/>
              </p:ext>
            </p:extLst>
          </p:nvPr>
        </p:nvGraphicFramePr>
        <p:xfrm>
          <a:off x="618423" y="1850579"/>
          <a:ext cx="10955154" cy="381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18">
                  <a:extLst>
                    <a:ext uri="{9D8B030D-6E8A-4147-A177-3AD203B41FA5}">
                      <a16:colId xmlns:a16="http://schemas.microsoft.com/office/drawing/2014/main" val="575741306"/>
                    </a:ext>
                  </a:extLst>
                </a:gridCol>
                <a:gridCol w="3651718">
                  <a:extLst>
                    <a:ext uri="{9D8B030D-6E8A-4147-A177-3AD203B41FA5}">
                      <a16:colId xmlns:a16="http://schemas.microsoft.com/office/drawing/2014/main" val="4004616639"/>
                    </a:ext>
                  </a:extLst>
                </a:gridCol>
                <a:gridCol w="3651718">
                  <a:extLst>
                    <a:ext uri="{9D8B030D-6E8A-4147-A177-3AD203B41FA5}">
                      <a16:colId xmlns:a16="http://schemas.microsoft.com/office/drawing/2014/main" val="4123745513"/>
                    </a:ext>
                  </a:extLst>
                </a:gridCol>
              </a:tblGrid>
              <a:tr h="492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</a:rPr>
                        <a:t>BackEnd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</a:rPr>
                        <a:t>FrontEnd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685865"/>
                  </a:ext>
                </a:extLst>
              </a:tr>
              <a:tr h="33171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Spring Boot 3.5.3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Java 17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MySQL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Spring Security + JWT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Swagger/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OpenAPI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Tool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Gradle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React 19.1.0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Tool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Vite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Styling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Tailwind CSS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Routing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React Router DOM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Client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Framer Motion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TossPayments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SDK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ChatGPT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Gemini,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Cluade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Suno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Cloud: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Drive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Messenger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talk, Slack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PowerPoint, Word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9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65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초기 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52426B-8E2C-4D90-9D52-F6D44CE15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66" y="1396601"/>
            <a:ext cx="7755468" cy="50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72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596</Words>
  <Application>Microsoft Office PowerPoint</Application>
  <PresentationFormat>와이드스크린</PresentationFormat>
  <Paragraphs>148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Covered By Your Grace</vt:lpstr>
      <vt:lpstr>Noto Sans KR Black</vt:lpstr>
      <vt:lpstr>Noto Sans KR DemiLight</vt:lpstr>
      <vt:lpstr>Noto Sans KR ExtraBold</vt:lpstr>
      <vt:lpstr>Noto Sans KR Light</vt:lpstr>
      <vt:lpstr>Noto Sans KR SemiBold</vt:lpstr>
      <vt:lpstr>맑은 고딕</vt:lpstr>
      <vt:lpstr>Arial</vt:lpstr>
      <vt:lpstr>Office 테마</vt:lpstr>
      <vt:lpstr>음원 스트리밍 사이트 ‘’</vt:lpstr>
      <vt:lpstr>소개</vt:lpstr>
      <vt:lpstr>PowerPoint 프레젠테이션</vt:lpstr>
      <vt:lpstr>팀원소개</vt:lpstr>
      <vt:lpstr>개발 목표</vt:lpstr>
      <vt:lpstr>개발설계</vt:lpstr>
      <vt:lpstr>개발일정</vt:lpstr>
      <vt:lpstr>개발환경 및 기술</vt:lpstr>
      <vt:lpstr>초기 ERD 구조</vt:lpstr>
      <vt:lpstr>주요 구현 내용</vt:lpstr>
      <vt:lpstr>FrontEnd</vt:lpstr>
      <vt:lpstr>메인페이지</vt:lpstr>
      <vt:lpstr>마이페이지</vt:lpstr>
      <vt:lpstr>내 프로필 관리</vt:lpstr>
      <vt:lpstr>랭킹차트</vt:lpstr>
      <vt:lpstr>구독 관리</vt:lpstr>
      <vt:lpstr>BackEnd</vt:lpstr>
      <vt:lpstr>보안, 로그인 및 회원가입(프론트연동 完)</vt:lpstr>
      <vt:lpstr>백엔드 부가기능(프론트연동 妖)</vt:lpstr>
      <vt:lpstr>시연</vt:lpstr>
      <vt:lpstr>Q&amp;A</vt:lpstr>
      <vt:lpstr>후기</vt:lpstr>
      <vt:lpstr>후기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윤범 김</dc:creator>
  <cp:lastModifiedBy>윤범 김</cp:lastModifiedBy>
  <cp:revision>310</cp:revision>
  <dcterms:created xsi:type="dcterms:W3CDTF">2025-05-29T06:14:51Z</dcterms:created>
  <dcterms:modified xsi:type="dcterms:W3CDTF">2025-08-12T08:07:57Z</dcterms:modified>
</cp:coreProperties>
</file>